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9A7D-B7DC-436C-BA29-53A91949ADC1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0747-5865-4FC3-BA67-B05CAE14A4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271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9A7D-B7DC-436C-BA29-53A91949ADC1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0747-5865-4FC3-BA67-B05CAE14A4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34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9A7D-B7DC-436C-BA29-53A91949ADC1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0747-5865-4FC3-BA67-B05CAE14A4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0920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9A7D-B7DC-436C-BA29-53A91949ADC1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0747-5865-4FC3-BA67-B05CAE14A4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716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9A7D-B7DC-436C-BA29-53A91949ADC1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0747-5865-4FC3-BA67-B05CAE14A4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446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9A7D-B7DC-436C-BA29-53A91949ADC1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0747-5865-4FC3-BA67-B05CAE14A4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52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9A7D-B7DC-436C-BA29-53A91949ADC1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0747-5865-4FC3-BA67-B05CAE14A4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380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9A7D-B7DC-436C-BA29-53A91949ADC1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0747-5865-4FC3-BA67-B05CAE14A4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578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9A7D-B7DC-436C-BA29-53A91949ADC1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0747-5865-4FC3-BA67-B05CAE14A4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2392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9A7D-B7DC-436C-BA29-53A91949ADC1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0747-5865-4FC3-BA67-B05CAE14A4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320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9A7D-B7DC-436C-BA29-53A91949ADC1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0747-5865-4FC3-BA67-B05CAE14A4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26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79A7D-B7DC-436C-BA29-53A91949ADC1}" type="datetimeFigureOut">
              <a:rPr lang="es-ES" smtClean="0"/>
              <a:t>25/06/2021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40747-5865-4FC3-BA67-B05CAE14A4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43141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788200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657" y="0"/>
            <a:ext cx="68226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329875"/>
      </p:ext>
    </p:extLst>
  </p:cSld>
  <p:clrMapOvr>
    <a:masterClrMapping/>
  </p:clrMapOvr>
  <p:transition spd="slow" advClick="0" advTm="3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59" y="0"/>
            <a:ext cx="68936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495356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164" y="0"/>
            <a:ext cx="68016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458807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59" y="0"/>
            <a:ext cx="68936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372791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71" y="0"/>
            <a:ext cx="6908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288675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446" y="0"/>
            <a:ext cx="68651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704493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498" y="0"/>
            <a:ext cx="68390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654403"/>
      </p:ext>
    </p:extLst>
  </p:cSld>
  <p:clrMapOvr>
    <a:masterClrMapping/>
  </p:clrMapOvr>
  <p:transition spd="slow" advClick="0" advTm="400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Presentación en pantalla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Windows User</cp:lastModifiedBy>
  <cp:revision>5</cp:revision>
  <dcterms:created xsi:type="dcterms:W3CDTF">2021-06-25T12:41:07Z</dcterms:created>
  <dcterms:modified xsi:type="dcterms:W3CDTF">2021-06-25T17:24:00Z</dcterms:modified>
</cp:coreProperties>
</file>